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B64"/>
    <a:srgbClr val="183C65"/>
    <a:srgbClr val="0D8340"/>
    <a:srgbClr val="193D62"/>
    <a:srgbClr val="0E3B23"/>
    <a:srgbClr val="0F9548"/>
    <a:srgbClr val="11A751"/>
    <a:srgbClr val="13BD5C"/>
    <a:srgbClr val="16DC6B"/>
    <a:srgbClr val="0F99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2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1EA43B-2845-0CBF-0883-D1FE019C5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7546168-252A-7E30-2D27-4C3FE0A7C5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26FC01-A8A5-A628-0700-506D7412C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2024-09-12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6475C8-F8F0-307C-ACCD-2B7AB2AC0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F3B6E09-0D14-7FCE-ED75-A38FE14C9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329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22B0BB-91F7-F84E-425D-86E17D88D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ED777A3-B70C-CB48-5FB6-80F1109D4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2994008-0DC7-A088-D321-856DF2709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2024-09-12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9B5238B-D6FA-CBF4-A94D-130A314E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C02B8DA-993E-E97E-CA76-B77CE0EFA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008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F39D158-489B-AA63-5FFF-D073EA229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DC2B183-3F90-99BA-DCF7-B212DBA83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D543097-7376-9D94-9138-B142A7BBF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2024-09-12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7F2DE7-49BC-1F4B-56FF-B5837C731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8C73CBC-CE91-8A5A-83D8-479E16778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251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160CFA-C70A-DB42-8A58-10205AE61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E44D99A-1B3E-5C9B-38AA-317C0CA6D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46C1AA3-2467-BC06-90CC-784C21ECC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2024-09-12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C9A83B3-0F39-06D9-61CC-948E547C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503172-F074-BC56-180D-9631F7C28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176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1EDA5A-A5BF-A815-4B18-703C37322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C07D43-58FA-EB0A-015B-2A6BB3B79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19816FA-1348-9B6D-1D8F-19FCCCF06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2024-09-12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89A6BDA-02AB-4A8E-EF0C-90820BFE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7640112-808E-6653-F9D3-C45E245FC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186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29B595-BC7C-96EE-34C6-D6BFED3B6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A48594E-0517-9FCF-DAA0-A501135809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06ED63C-892F-593E-9919-A044C1D86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143396B-756D-7FD7-4254-9FEAB6095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2024-09-12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42E1A64-D1D9-F996-2C50-54365890F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E9698AA-352F-09B7-A120-51FB0307A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978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CE8B74-018D-1933-044A-84462F90C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2A6D0BB-F92D-F733-D43B-613824158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008EF71-7F96-4908-0E07-98DB8840F2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ACE902E-94F1-D012-7BFF-88DF4E209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D9D064F-C5E0-57AC-3C76-F1D67B53EA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18C52DB-807F-06B9-0BAA-4FBE776C7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2024-09-12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30F6D63-A9F2-EE50-C6CE-230888F77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AFCB286-4E78-C7CA-BEF8-7D1ED2459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2854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1BBF68-6962-FA39-A8B3-FC8E2AE81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172A539-6ABE-0596-5C92-C9C87713F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2024-09-12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FF7FC6A-C3E6-007A-28EA-85B9B10BA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70D2077-83CA-83A5-7D38-2E0CB6610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19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, 하늘, 호수, 물이(가) 표시된 사진&#10;&#10;자동 생성된 설명">
            <a:extLst>
              <a:ext uri="{FF2B5EF4-FFF2-40B4-BE49-F238E27FC236}">
                <a16:creationId xmlns:a16="http://schemas.microsoft.com/office/drawing/2014/main" id="{A16862E9-4E15-288D-9BE2-CF4DDE9BE1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32"/>
            <a:ext cx="12192000" cy="686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9810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5051B1-12AA-7FF4-DF03-391F1C918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90BBEB-0BB8-D8FD-CB8D-8F5DAF596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90F3DCC-F542-7253-75B1-64DAA75E9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66B865B-A86B-B1D2-924D-C68662734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2024-09-12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66A9843-3DDC-D9D6-D3DB-D77DDC13C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F36B774-0EC4-7E83-CAEB-5352A3066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901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59A236-E53F-A0A0-5BAC-1ADD72304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2D560A1-2202-B921-9C46-DF54CFBDA9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72C6444-73F6-18F8-32F7-DCFDECCD0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3E5200-DEDE-02DA-C271-6364E24D5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21D0-86F9-4CB1-ABD7-420B56182B06}" type="datetimeFigureOut">
              <a:rPr lang="ko-KR" altLang="en-US" smtClean="0"/>
              <a:t>2024-09-12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1380EB6-B8CC-1727-F19F-82C65A91F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765317B-8E3E-84E9-70D4-B33AB1975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805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6F5F27F-7056-D26A-8831-C29A3264A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CADC06-BF4A-FF40-CA2B-C35AFEB96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A54CA0F-BE56-F3D7-B740-999C65C5C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421D0-86F9-4CB1-ABD7-420B56182B06}" type="datetimeFigureOut">
              <a:rPr lang="ko-KR" altLang="en-US" smtClean="0"/>
              <a:t>2024-09-12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CAD6C01-A18F-973D-9B1C-B5729491EA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BC87497-D66C-C3D6-3E4E-465845016C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AE853-3EE3-4EC9-89B0-839EFEE4F5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566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442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손 윤지</dc:creator>
  <cp:lastModifiedBy>손 윤지</cp:lastModifiedBy>
  <cp:revision>24</cp:revision>
  <dcterms:created xsi:type="dcterms:W3CDTF">2023-07-14T06:22:03Z</dcterms:created>
  <dcterms:modified xsi:type="dcterms:W3CDTF">2024-09-12T09:49:11Z</dcterms:modified>
</cp:coreProperties>
</file>